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6" r:id="rId2"/>
    <p:sldId id="304" r:id="rId3"/>
    <p:sldId id="302" r:id="rId4"/>
    <p:sldId id="303" r:id="rId5"/>
    <p:sldId id="307" r:id="rId6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59" autoAdjust="0"/>
    <p:restoredTop sz="94434" autoAdjust="0"/>
  </p:normalViewPr>
  <p:slideViewPr>
    <p:cSldViewPr snapToGrid="0" snapToObjects="1">
      <p:cViewPr>
        <p:scale>
          <a:sx n="41" d="100"/>
          <a:sy n="41" d="100"/>
        </p:scale>
        <p:origin x="-2280" y="-7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5617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23091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3.emf"/><Relationship Id="rId6" Type="http://schemas.openxmlformats.org/officeDocument/2006/relationships/image" Target="../media/image4.png"/><Relationship Id="rId7" Type="http://schemas.microsoft.com/office/2007/relationships/hdphoto" Target="../media/hdphoto1.wdp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5113112" y="4943475"/>
            <a:ext cx="196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Situation 2</a:t>
            </a:r>
            <a:endParaRPr lang="en-IE" dirty="0" smtClean="0"/>
          </a:p>
          <a:p>
            <a:pPr algn="ctr"/>
            <a:r>
              <a:rPr lang="en-IE" dirty="0" smtClean="0"/>
              <a:t>Trigger Sheets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94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083536"/>
              </p:ext>
            </p:extLst>
          </p:nvPr>
        </p:nvGraphicFramePr>
        <p:xfrm>
          <a:off x="2124075" y="1328738"/>
          <a:ext cx="8020050" cy="535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Document" r:id="rId4" imgW="9474200" imgH="6870700" progId="Word.Document.12">
                  <p:embed/>
                </p:oleObj>
              </mc:Choice>
              <mc:Fallback>
                <p:oleObj name="Document" r:id="rId4" imgW="9474200" imgH="6870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4075" y="1328738"/>
                        <a:ext cx="8020050" cy="535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1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Trigger Sheet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13" name="Picture 12" descr="strategyzer2.png"/>
          <p:cNvPicPr>
            <a:picLocks noChangeAspect="1"/>
          </p:cNvPicPr>
          <p:nvPr/>
        </p:nvPicPr>
        <p:blipFill>
          <a:blip r:embed="rId6">
            <a:biLevel thresh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0622" y="6401740"/>
            <a:ext cx="724118" cy="2189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4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98482138"/>
              </p:ext>
            </p:extLst>
          </p:nvPr>
        </p:nvGraphicFramePr>
        <p:xfrm>
          <a:off x="1479733" y="1227491"/>
          <a:ext cx="9151455" cy="53797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41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337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78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78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16319">
                <a:tc>
                  <a:txBody>
                    <a:bodyPr/>
                    <a:lstStyle/>
                    <a:p>
                      <a:pPr marL="0" indent="0" algn="l">
                        <a:buFont typeface="Arial" pitchFamily="34" charset="0"/>
                        <a:buNone/>
                      </a:pPr>
                      <a:r>
                        <a:rPr lang="en-GB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cs typeface="Arial" pitchFamily="34" charset="0"/>
                        </a:rPr>
                        <a:t>Tactics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Customer Demographics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Value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noProof="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Proposition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Decision to buy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entury Gothic" panose="020B0502020202020204" pitchFamily="34" charset="0"/>
                          <a:ea typeface="+mn-ea"/>
                          <a:cs typeface="Arial" pitchFamily="34" charset="0"/>
                        </a:rPr>
                        <a:t>Process</a:t>
                      </a: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8391840"/>
                  </a:ext>
                </a:extLst>
              </a:tr>
              <a:tr h="4442583"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latin typeface="Century Gothic" panose="020B0502020202020204" pitchFamily="34" charset="0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Encourage interviewee to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criticise your product/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service</a:t>
                      </a:r>
                      <a:r>
                        <a:rPr lang="en-IE" sz="1200" kern="12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Try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to learn, not to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prove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Don’t sell. Be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open.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Dig for obstacles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Guidance:</a:t>
                      </a: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Male/Female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>
                          <a:latin typeface="Century Gothic" panose="020B0502020202020204" pitchFamily="34" charset="0"/>
                        </a:rPr>
                        <a:t>Age </a:t>
                      </a: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range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r>
                        <a:rPr lang="en-GB" sz="1200" kern="1200" baseline="0" dirty="0" smtClean="0">
                          <a:latin typeface="Century Gothic" panose="020B0502020202020204" pitchFamily="34" charset="0"/>
                        </a:rPr>
                        <a:t>Location</a:t>
                      </a: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kern="1200" baseline="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latin typeface="Century Gothic" panose="020B0502020202020204" pitchFamily="34" charset="0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Do you</a:t>
                      </a:r>
                      <a:r>
                        <a:rPr lang="en-IE" sz="1200" kern="1200" baseline="0" dirty="0">
                          <a:effectLst/>
                          <a:latin typeface="Century Gothic" panose="020B0502020202020204" pitchFamily="34" charset="0"/>
                        </a:rPr>
                        <a:t> like our product/service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Are we like anything else you’re currently using? If so, what.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Are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we competitive or complementary to them?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Would you replace them with us?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How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did you choose them?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would be the most painful part of switching from them to us?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(exactly) would you do with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our product/service?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Is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this product/service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a must-have </a:t>
                      </a: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or just interesting?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pains does it relieve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gains does it encourage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 algn="l">
                        <a:buFont typeface="Arial" pitchFamily="34" charset="0"/>
                        <a:buNone/>
                      </a:pPr>
                      <a:r>
                        <a:rPr lang="en-GB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Guidance: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How do you buy – who makes the ultimate decision? </a:t>
                      </a:r>
                      <a:endParaRPr lang="en-IE" sz="1200" kern="1200" dirty="0" smtClean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Where is the budget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How much would you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pay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>
                          <a:effectLst/>
                          <a:latin typeface="Century Gothic" panose="020B0502020202020204" pitchFamily="34" charset="0"/>
                        </a:rPr>
                        <a:t>What would have to be </a:t>
                      </a: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true?(Is there a red line issue)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IE" sz="1200" kern="1200" dirty="0" smtClean="0">
                          <a:effectLst/>
                          <a:latin typeface="Century Gothic" panose="020B0502020202020204" pitchFamily="34" charset="0"/>
                        </a:rPr>
                        <a:t>Would you buy/join </a:t>
                      </a:r>
                      <a:r>
                        <a:rPr lang="en-IE" sz="1200" kern="1200" baseline="0" dirty="0" smtClean="0">
                          <a:effectLst/>
                          <a:latin typeface="Century Gothic" panose="020B0502020202020204" pitchFamily="34" charset="0"/>
                        </a:rPr>
                        <a:t>now</a:t>
                      </a:r>
                      <a:r>
                        <a:rPr lang="en-IE" sz="1200" kern="1200" baseline="0" dirty="0">
                          <a:effectLst/>
                          <a:latin typeface="Century Gothic" panose="020B0502020202020204" pitchFamily="34" charset="0"/>
                        </a:rPr>
                        <a:t>?</a:t>
                      </a:r>
                      <a:endParaRPr lang="en-IE" sz="1200" kern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 algn="l">
                        <a:buFont typeface="Arial" pitchFamily="34" charset="0"/>
                        <a:buNone/>
                      </a:pPr>
                      <a:endParaRPr lang="en-GB" sz="1200" dirty="0">
                        <a:latin typeface="Century Gothic" panose="020B0502020202020204" pitchFamily="34" charset="0"/>
                      </a:endParaRPr>
                    </a:p>
                    <a:p>
                      <a:pPr marL="174625" indent="-174625" algn="l">
                        <a:buFont typeface="Arial" pitchFamily="34" charset="0"/>
                        <a:buChar char="•"/>
                      </a:pPr>
                      <a:endParaRPr lang="en-GB" sz="1200" dirty="0">
                        <a:latin typeface="Century Gothic" panose="020B0502020202020204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33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latin typeface="Century Gothic" panose="020B0502020202020204" pitchFamily="34" charset="0"/>
                </a:rPr>
                <a:t>What products do you make that help your customer achieve their goals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latin typeface="Century Gothic" panose="020B0502020202020204" pitchFamily="34" charset="0"/>
                </a:rPr>
                <a:t>What services do you provide to help your customer achieve their goals  </a:t>
              </a:r>
              <a:endParaRPr lang="en-IE" sz="120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Which of your products or services  create  gains or benefits  for your customer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Which maximise outcomes, positive emotions</a:t>
              </a:r>
            </a:p>
            <a:p>
              <a:pPr lvl="0"/>
              <a:r>
                <a:rPr lang="en-IE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you relieving or eliminating any unwanted costs, negative emotions or risks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you making your customer’s life easier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Are there cost savings, positive emotions, social gains your customer desires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latin typeface="Century Gothic" panose="020B0502020202020204" pitchFamily="34" charset="0"/>
                </a:rPr>
                <a:t>Any other benefits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annoys your customer before, during and after doing a job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1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Are there unwanted costs, negative emotions, risks, annoyances</a:t>
              </a:r>
            </a:p>
            <a:p>
              <a:pPr lvl="0"/>
              <a:r>
                <a:rPr lang="en-IE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</a:t>
              </a: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jobs are your customers doing that you can help them with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problems are they trying to solve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E" sz="12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What needs are they trying to satisfy</a:t>
              </a:r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Trigger Sheet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1" name="Picture 30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700" y="6199285"/>
            <a:ext cx="724118" cy="2189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85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5113112" y="4943475"/>
            <a:ext cx="196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Situation 2</a:t>
            </a:r>
            <a:endParaRPr lang="en-IE" dirty="0" smtClean="0"/>
          </a:p>
          <a:p>
            <a:pPr algn="ctr"/>
            <a:r>
              <a:rPr lang="en-IE" dirty="0" smtClean="0"/>
              <a:t>Trigger Sheets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0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19367</TotalTime>
  <Words>406</Words>
  <Application>Microsoft Macintosh PowerPoint</Application>
  <PresentationFormat>Custom</PresentationFormat>
  <Paragraphs>84</Paragraphs>
  <Slides>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132</cp:revision>
  <cp:lastPrinted>2017-07-11T11:36:01Z</cp:lastPrinted>
  <dcterms:created xsi:type="dcterms:W3CDTF">2016-07-22T15:45:57Z</dcterms:created>
  <dcterms:modified xsi:type="dcterms:W3CDTF">2017-10-05T19:28:07Z</dcterms:modified>
</cp:coreProperties>
</file>